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7a7e8e5b2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a7e8e5b2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g7a7e8e5b2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7a7e8e5b2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7a7e8e5b2c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7a7e8e5b2c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3999" cy="512475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4"/>
          <p:cNvSpPr txBox="1"/>
          <p:nvPr>
            <p:ph type="title"/>
          </p:nvPr>
        </p:nvSpPr>
        <p:spPr>
          <a:xfrm>
            <a:off x="659575" y="5639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 </a:t>
            </a:r>
            <a:endParaRPr/>
          </a:p>
        </p:txBody>
      </p:sp>
      <p:sp>
        <p:nvSpPr>
          <p:cNvPr id="60" name="Google Shape;60;p14"/>
          <p:cNvSpPr txBox="1"/>
          <p:nvPr>
            <p:ph idx="1" type="body"/>
          </p:nvPr>
        </p:nvSpPr>
        <p:spPr>
          <a:xfrm>
            <a:off x="727650" y="1441200"/>
            <a:ext cx="7688700" cy="22611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Clr>
                <a:schemeClr val="dk1"/>
              </a:buClr>
              <a:buSzPts val="1100"/>
              <a:buFont typeface="Arial"/>
              <a:buNone/>
            </a:pPr>
            <a:r>
              <a:rPr lang="en" sz="1600">
                <a:solidFill>
                  <a:srgbClr val="666666"/>
                </a:solidFill>
              </a:rPr>
              <a:t>The purpose of this project is to use necessary tools and course frameworks to analyze dataset of real estate in Ames, Iowa, predict the final price for each house and make different types of market reports for various demands</a:t>
            </a:r>
            <a:endParaRPr sz="1800">
              <a:solidFill>
                <a:srgbClr val="666666"/>
              </a:solidFill>
            </a:endParaRPr>
          </a:p>
        </p:txBody>
      </p:sp>
      <p:pic>
        <p:nvPicPr>
          <p:cNvPr id="61" name="Google Shape;61;p14"/>
          <p:cNvPicPr preferRelativeResize="0"/>
          <p:nvPr/>
        </p:nvPicPr>
        <p:blipFill>
          <a:blip r:embed="rId3">
            <a:alphaModFix/>
          </a:blip>
          <a:stretch>
            <a:fillRect/>
          </a:stretch>
        </p:blipFill>
        <p:spPr>
          <a:xfrm>
            <a:off x="5899375" y="3228675"/>
            <a:ext cx="3244625" cy="1533825"/>
          </a:xfrm>
          <a:prstGeom prst="rect">
            <a:avLst/>
          </a:prstGeom>
          <a:noFill/>
          <a:ln>
            <a:noFill/>
          </a:ln>
        </p:spPr>
      </p:pic>
      <p:pic>
        <p:nvPicPr>
          <p:cNvPr id="62" name="Google Shape;62;p14"/>
          <p:cNvPicPr preferRelativeResize="0"/>
          <p:nvPr/>
        </p:nvPicPr>
        <p:blipFill>
          <a:blip r:embed="rId4">
            <a:alphaModFix/>
          </a:blip>
          <a:stretch>
            <a:fillRect/>
          </a:stretch>
        </p:blipFill>
        <p:spPr>
          <a:xfrm>
            <a:off x="0" y="4786525"/>
            <a:ext cx="9144000" cy="356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pic>
        <p:nvPicPr>
          <p:cNvPr id="67" name="Google Shape;67;p15"/>
          <p:cNvPicPr preferRelativeResize="0"/>
          <p:nvPr/>
        </p:nvPicPr>
        <p:blipFill rotWithShape="1">
          <a:blip r:embed="rId3">
            <a:alphaModFix amt="49000"/>
          </a:blip>
          <a:srcRect b="0" l="0" r="0" t="0"/>
          <a:stretch/>
        </p:blipFill>
        <p:spPr>
          <a:xfrm>
            <a:off x="-34125" y="-4400"/>
            <a:ext cx="9144000" cy="5143500"/>
          </a:xfrm>
          <a:prstGeom prst="rect">
            <a:avLst/>
          </a:prstGeom>
          <a:noFill/>
          <a:ln>
            <a:noFill/>
          </a:ln>
        </p:spPr>
      </p:pic>
      <p:sp>
        <p:nvSpPr>
          <p:cNvPr id="68" name="Google Shape;68;p15"/>
          <p:cNvSpPr txBox="1"/>
          <p:nvPr/>
        </p:nvSpPr>
        <p:spPr>
          <a:xfrm>
            <a:off x="1095400" y="1294775"/>
            <a:ext cx="7891500" cy="195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5000">
                <a:latin typeface="Verdana"/>
                <a:ea typeface="Verdana"/>
                <a:cs typeface="Verdana"/>
                <a:sym typeface="Verdana"/>
              </a:rPr>
              <a:t>Dataset &amp; Analytics Approach </a:t>
            </a:r>
            <a:endParaRPr b="1" sz="5000">
              <a:latin typeface="Verdana"/>
              <a:ea typeface="Verdana"/>
              <a:cs typeface="Verdana"/>
              <a:sym typeface="Verdana"/>
            </a:endParaRPr>
          </a:p>
        </p:txBody>
      </p:sp>
      <p:pic>
        <p:nvPicPr>
          <p:cNvPr id="69" name="Google Shape;69;p15"/>
          <p:cNvPicPr preferRelativeResize="0"/>
          <p:nvPr/>
        </p:nvPicPr>
        <p:blipFill>
          <a:blip r:embed="rId4">
            <a:alphaModFix/>
          </a:blip>
          <a:stretch>
            <a:fillRect/>
          </a:stretch>
        </p:blipFill>
        <p:spPr>
          <a:xfrm>
            <a:off x="6781570" y="2571750"/>
            <a:ext cx="2362430" cy="2571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